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713" r:id="rId3"/>
  </p:sldMasterIdLst>
  <p:sldIdLst>
    <p:sldId id="256" r:id="rId4"/>
    <p:sldId id="257" r:id="rId5"/>
    <p:sldId id="281" r:id="rId6"/>
    <p:sldId id="279" r:id="rId7"/>
    <p:sldId id="280" r:id="rId8"/>
  </p:sldIdLst>
  <p:sldSz cx="9144000" cy="5143500" type="screen16x9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9CD6F5-C6C9-477A-B85F-60EDBEE4C378}" v="246" dt="2022-10-06T06:14:29.363"/>
    <p1510:client id="{2BE33008-46B1-AB72-13A4-9B218FEA36F4}" v="273" dt="2022-10-10T18:21:22.508"/>
    <p1510:client id="{33176D24-F00F-23DA-BDF8-B588031F0E8D}" v="77" dt="2022-10-08T10:13:56.106"/>
    <p1510:client id="{3E0354D8-6220-A3F7-DCF4-1110981E67FE}" v="618" dt="2022-10-07T08:53:40.315"/>
    <p1510:client id="{5841E8E5-D7C2-4A8D-667B-8815FF914458}" v="31" dt="2022-10-07T05:13:22.757"/>
    <p1510:client id="{63CC24FC-7555-B495-2F09-5A882B74E1A4}" v="18" dt="2022-10-10T18:18:52.030"/>
    <p1510:client id="{79D1BD97-6413-4E4D-9957-7F376218324E}" v="1178" dt="2022-10-02T14:58:34.834"/>
    <p1510:client id="{898F0446-C7D5-4F4D-AAFC-DCF5D860A711}" v="128" dt="2022-10-06T07:52:45.584"/>
    <p1510:client id="{9B7E3B4C-5BA3-E668-37B4-57DB885594E2}" v="164" dt="2022-10-10T11:37:15.321"/>
    <p1510:client id="{CDCB5C8C-D2FE-C5D8-DF2C-9CF46DBE01EE}" v="52" dt="2022-10-07T08:55:21.366"/>
    <p1510:client id="{E9ABBDF2-92AE-E028-6ED8-27D9D3BFD4EF}" v="1" dt="2022-10-06T09:11:03.0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microsoft.com/office/2015/10/relationships/revisionInfo" Target="revisionInfo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F608AC-F548-4F44-AD3E-A207395AE9DC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37BD440-C017-4E7B-91C4-C3AC5A16914E}">
      <dgm:prSet phldrT="[Text]" phldr="0"/>
      <dgm:spPr/>
      <dgm:t>
        <a:bodyPr/>
        <a:lstStyle/>
        <a:p>
          <a:pPr rtl="0"/>
          <a:r>
            <a:rPr lang="en-US">
              <a:latin typeface="Arial"/>
            </a:rPr>
            <a:t>Convert Image to binary image using brightness of pixel using OpenCV</a:t>
          </a:r>
          <a:endParaRPr lang="en-US"/>
        </a:p>
      </dgm:t>
    </dgm:pt>
    <dgm:pt modelId="{E72F3BB7-565E-4564-B6A7-984D85730AC6}" type="parTrans" cxnId="{A680DB83-9723-4873-A6B1-F8435ECB4DB7}">
      <dgm:prSet/>
      <dgm:spPr/>
      <dgm:t>
        <a:bodyPr/>
        <a:lstStyle/>
        <a:p>
          <a:endParaRPr lang="en-US"/>
        </a:p>
      </dgm:t>
    </dgm:pt>
    <dgm:pt modelId="{E037DC91-F7CB-477C-849E-EFE2381DFA13}" type="sibTrans" cxnId="{A680DB83-9723-4873-A6B1-F8435ECB4DB7}">
      <dgm:prSet/>
      <dgm:spPr/>
      <dgm:t>
        <a:bodyPr/>
        <a:lstStyle/>
        <a:p>
          <a:endParaRPr lang="en-US"/>
        </a:p>
      </dgm:t>
    </dgm:pt>
    <dgm:pt modelId="{30808E01-070C-4A7D-B58A-EBBFE292FC87}">
      <dgm:prSet phldrT="[Text]" phldr="0"/>
      <dgm:spPr/>
      <dgm:t>
        <a:bodyPr/>
        <a:lstStyle/>
        <a:p>
          <a:pPr rtl="0"/>
          <a:r>
            <a:rPr lang="en-US" dirty="0">
              <a:latin typeface="Arial"/>
            </a:rPr>
            <a:t>Get contours from binary image</a:t>
          </a:r>
          <a:endParaRPr lang="en-US" dirty="0"/>
        </a:p>
      </dgm:t>
    </dgm:pt>
    <dgm:pt modelId="{4C984BAB-C581-47E6-BFA4-5D0D81EA7BFC}" type="parTrans" cxnId="{CE2729F7-A84C-41D9-A66E-B26ABE744868}">
      <dgm:prSet/>
      <dgm:spPr/>
      <dgm:t>
        <a:bodyPr/>
        <a:lstStyle/>
        <a:p>
          <a:endParaRPr lang="en-US"/>
        </a:p>
      </dgm:t>
    </dgm:pt>
    <dgm:pt modelId="{C1167E94-6974-4A8E-A5CB-D463AA818F4B}" type="sibTrans" cxnId="{CE2729F7-A84C-41D9-A66E-B26ABE744868}">
      <dgm:prSet/>
      <dgm:spPr/>
      <dgm:t>
        <a:bodyPr/>
        <a:lstStyle/>
        <a:p>
          <a:endParaRPr lang="en-US"/>
        </a:p>
      </dgm:t>
    </dgm:pt>
    <dgm:pt modelId="{5737EE03-EB61-4D4C-8F9B-E57D67409CAE}">
      <dgm:prSet phldrT="[Text]" phldr="0"/>
      <dgm:spPr/>
      <dgm:t>
        <a:bodyPr/>
        <a:lstStyle/>
        <a:p>
          <a:pPr rtl="0"/>
          <a:r>
            <a:rPr lang="en-US" dirty="0">
              <a:latin typeface="Arial"/>
            </a:rPr>
            <a:t>Approximate contours to appropriate polynomials and get vertices</a:t>
          </a:r>
          <a:endParaRPr lang="en-US" dirty="0"/>
        </a:p>
      </dgm:t>
    </dgm:pt>
    <dgm:pt modelId="{9A08D036-FB21-47F2-9D3F-DD773E0F36CC}" type="parTrans" cxnId="{06EE7903-8135-4356-84B0-FB432652AF4A}">
      <dgm:prSet/>
      <dgm:spPr/>
      <dgm:t>
        <a:bodyPr/>
        <a:lstStyle/>
        <a:p>
          <a:endParaRPr lang="en-US"/>
        </a:p>
      </dgm:t>
    </dgm:pt>
    <dgm:pt modelId="{22D8AA9D-EC8A-4915-A445-705440F78643}" type="sibTrans" cxnId="{06EE7903-8135-4356-84B0-FB432652AF4A}">
      <dgm:prSet/>
      <dgm:spPr/>
      <dgm:t>
        <a:bodyPr/>
        <a:lstStyle/>
        <a:p>
          <a:endParaRPr lang="en-US"/>
        </a:p>
      </dgm:t>
    </dgm:pt>
    <dgm:pt modelId="{AB384A02-CC8F-484C-B17E-9DE821F7D041}">
      <dgm:prSet phldrT="[Text]" phldr="0"/>
      <dgm:spPr/>
      <dgm:t>
        <a:bodyPr/>
        <a:lstStyle/>
        <a:p>
          <a:pPr rtl="0"/>
          <a:r>
            <a:rPr lang="en-US" dirty="0">
              <a:latin typeface="Arial"/>
            </a:rPr>
            <a:t>Use these vertices get heights of water and top of container</a:t>
          </a:r>
          <a:endParaRPr lang="en-US" dirty="0"/>
        </a:p>
      </dgm:t>
    </dgm:pt>
    <dgm:pt modelId="{0B9D0500-13CE-4930-B6D0-4123441544BC}" type="parTrans" cxnId="{7DA12DBA-A5A1-483F-92CA-927BADF111DC}">
      <dgm:prSet/>
      <dgm:spPr/>
      <dgm:t>
        <a:bodyPr/>
        <a:lstStyle/>
        <a:p>
          <a:endParaRPr lang="en-US"/>
        </a:p>
      </dgm:t>
    </dgm:pt>
    <dgm:pt modelId="{180F9A5E-501A-49AA-884A-2BB3F5E01B43}" type="sibTrans" cxnId="{7DA12DBA-A5A1-483F-92CA-927BADF111DC}">
      <dgm:prSet/>
      <dgm:spPr/>
      <dgm:t>
        <a:bodyPr/>
        <a:lstStyle/>
        <a:p>
          <a:endParaRPr lang="en-US"/>
        </a:p>
      </dgm:t>
    </dgm:pt>
    <dgm:pt modelId="{8BF60924-2732-422E-81BD-F999A08AC23E}">
      <dgm:prSet phldrT="[Text]" phldr="0"/>
      <dgm:spPr/>
      <dgm:t>
        <a:bodyPr/>
        <a:lstStyle/>
        <a:p>
          <a:pPr rtl="0"/>
          <a:r>
            <a:rPr lang="en-US" dirty="0">
              <a:latin typeface="Arial"/>
            </a:rPr>
            <a:t>Coverting text output to voice format and telling the user.</a:t>
          </a:r>
          <a:endParaRPr lang="en-US" dirty="0"/>
        </a:p>
      </dgm:t>
    </dgm:pt>
    <dgm:pt modelId="{4C609750-B149-403F-BE05-B5F029E63E96}" type="parTrans" cxnId="{234AECB2-DC53-472C-A592-F6462ADDD976}">
      <dgm:prSet/>
      <dgm:spPr/>
      <dgm:t>
        <a:bodyPr/>
        <a:lstStyle/>
        <a:p>
          <a:endParaRPr lang="en-US"/>
        </a:p>
      </dgm:t>
    </dgm:pt>
    <dgm:pt modelId="{932D17E0-AC7D-4CAE-AC29-15A27B1F2BF3}" type="sibTrans" cxnId="{234AECB2-DC53-472C-A592-F6462ADDD976}">
      <dgm:prSet/>
      <dgm:spPr/>
      <dgm:t>
        <a:bodyPr/>
        <a:lstStyle/>
        <a:p>
          <a:endParaRPr lang="en-US"/>
        </a:p>
      </dgm:t>
    </dgm:pt>
    <dgm:pt modelId="{73385F10-C7C7-450C-9335-E8B3ABEF5F44}">
      <dgm:prSet phldr="0"/>
      <dgm:spPr/>
      <dgm:t>
        <a:bodyPr/>
        <a:lstStyle/>
        <a:p>
          <a:pPr rtl="0"/>
          <a:r>
            <a:rPr lang="en-US" dirty="0">
              <a:latin typeface="Arial"/>
            </a:rPr>
            <a:t>Taking input from user through web interface made from HTML, CSS, JavaScript, API, Flask . </a:t>
          </a:r>
        </a:p>
      </dgm:t>
    </dgm:pt>
    <dgm:pt modelId="{02209B7C-D710-48CE-A855-87C4B0DE6D92}" type="parTrans" cxnId="{232FC7EB-DFA7-4699-B809-9A4D2F4EFF41}">
      <dgm:prSet/>
      <dgm:spPr/>
    </dgm:pt>
    <dgm:pt modelId="{3AE7A948-61C9-4D2F-B168-20DD8F2E5F51}" type="sibTrans" cxnId="{232FC7EB-DFA7-4699-B809-9A4D2F4EFF41}">
      <dgm:prSet/>
      <dgm:spPr/>
      <dgm:t>
        <a:bodyPr/>
        <a:lstStyle/>
        <a:p>
          <a:endParaRPr lang="en-US"/>
        </a:p>
      </dgm:t>
    </dgm:pt>
    <dgm:pt modelId="{DC692B2D-FDCB-471A-B780-7D623267F887}">
      <dgm:prSet phldr="0"/>
      <dgm:spPr/>
      <dgm:t>
        <a:bodyPr/>
        <a:lstStyle/>
        <a:p>
          <a:pPr rtl="0"/>
          <a:r>
            <a:rPr lang="en-US" dirty="0">
              <a:latin typeface="Arial"/>
            </a:rPr>
            <a:t>Converting voice input to text format using Python.</a:t>
          </a:r>
        </a:p>
      </dgm:t>
    </dgm:pt>
    <dgm:pt modelId="{F11AE3F0-0A68-4DB9-838B-674E8745130B}" type="parTrans" cxnId="{3AABF986-39CD-4460-80B8-6C4447A7CEAE}">
      <dgm:prSet/>
      <dgm:spPr/>
    </dgm:pt>
    <dgm:pt modelId="{CBB668A9-974B-4C8C-A449-BA16A2FC155C}" type="sibTrans" cxnId="{3AABF986-39CD-4460-80B8-6C4447A7CEAE}">
      <dgm:prSet/>
      <dgm:spPr/>
      <dgm:t>
        <a:bodyPr/>
        <a:lstStyle/>
        <a:p>
          <a:endParaRPr lang="en-US"/>
        </a:p>
      </dgm:t>
    </dgm:pt>
    <dgm:pt modelId="{AD014A46-6712-4D38-98F0-3EC05C4B8255}" type="pres">
      <dgm:prSet presAssocID="{BCF608AC-F548-4F44-AD3E-A207395AE9DC}" presName="Name0" presStyleCnt="0">
        <dgm:presLayoutVars>
          <dgm:dir/>
          <dgm:resizeHandles val="exact"/>
        </dgm:presLayoutVars>
      </dgm:prSet>
      <dgm:spPr/>
    </dgm:pt>
    <dgm:pt modelId="{FB0936CF-27EF-49AC-AFD2-F3E28B29DB9F}" type="pres">
      <dgm:prSet presAssocID="{73385F10-C7C7-450C-9335-E8B3ABEF5F44}" presName="node" presStyleLbl="node1" presStyleIdx="0" presStyleCnt="7">
        <dgm:presLayoutVars>
          <dgm:bulletEnabled val="1"/>
        </dgm:presLayoutVars>
      </dgm:prSet>
      <dgm:spPr/>
    </dgm:pt>
    <dgm:pt modelId="{D563DBEB-52D7-4B67-9C66-72DDD20842B0}" type="pres">
      <dgm:prSet presAssocID="{3AE7A948-61C9-4D2F-B168-20DD8F2E5F51}" presName="sibTrans" presStyleLbl="sibTrans1D1" presStyleIdx="0" presStyleCnt="6"/>
      <dgm:spPr/>
    </dgm:pt>
    <dgm:pt modelId="{7AF40AE5-2EF4-4D08-897F-BAE50F0F738C}" type="pres">
      <dgm:prSet presAssocID="{3AE7A948-61C9-4D2F-B168-20DD8F2E5F51}" presName="connectorText" presStyleLbl="sibTrans1D1" presStyleIdx="0" presStyleCnt="6"/>
      <dgm:spPr/>
    </dgm:pt>
    <dgm:pt modelId="{844C67A8-68F6-48ED-8A29-7445BA006552}" type="pres">
      <dgm:prSet presAssocID="{DC692B2D-FDCB-471A-B780-7D623267F887}" presName="node" presStyleLbl="node1" presStyleIdx="1" presStyleCnt="7">
        <dgm:presLayoutVars>
          <dgm:bulletEnabled val="1"/>
        </dgm:presLayoutVars>
      </dgm:prSet>
      <dgm:spPr/>
    </dgm:pt>
    <dgm:pt modelId="{E7905633-6B84-4197-AB68-F2E7B4852964}" type="pres">
      <dgm:prSet presAssocID="{CBB668A9-974B-4C8C-A449-BA16A2FC155C}" presName="sibTrans" presStyleLbl="sibTrans1D1" presStyleIdx="1" presStyleCnt="6"/>
      <dgm:spPr/>
    </dgm:pt>
    <dgm:pt modelId="{19F4D4B3-B26E-44A0-9242-DCF5715736BB}" type="pres">
      <dgm:prSet presAssocID="{CBB668A9-974B-4C8C-A449-BA16A2FC155C}" presName="connectorText" presStyleLbl="sibTrans1D1" presStyleIdx="1" presStyleCnt="6"/>
      <dgm:spPr/>
    </dgm:pt>
    <dgm:pt modelId="{3214E24B-E71C-4EE2-B412-B6CC53DC89CF}" type="pres">
      <dgm:prSet presAssocID="{A37BD440-C017-4E7B-91C4-C3AC5A16914E}" presName="node" presStyleLbl="node1" presStyleIdx="2" presStyleCnt="7">
        <dgm:presLayoutVars>
          <dgm:bulletEnabled val="1"/>
        </dgm:presLayoutVars>
      </dgm:prSet>
      <dgm:spPr/>
    </dgm:pt>
    <dgm:pt modelId="{9E969DF7-7A44-408D-AC7D-3BB20DD1EBE5}" type="pres">
      <dgm:prSet presAssocID="{E037DC91-F7CB-477C-849E-EFE2381DFA13}" presName="sibTrans" presStyleLbl="sibTrans1D1" presStyleIdx="2" presStyleCnt="6"/>
      <dgm:spPr/>
    </dgm:pt>
    <dgm:pt modelId="{A89B32DE-F2F8-41EC-84C5-6694441F221A}" type="pres">
      <dgm:prSet presAssocID="{E037DC91-F7CB-477C-849E-EFE2381DFA13}" presName="connectorText" presStyleLbl="sibTrans1D1" presStyleIdx="2" presStyleCnt="6"/>
      <dgm:spPr/>
    </dgm:pt>
    <dgm:pt modelId="{1221E805-68B3-4734-9CA9-3FE58A0B2078}" type="pres">
      <dgm:prSet presAssocID="{30808E01-070C-4A7D-B58A-EBBFE292FC87}" presName="node" presStyleLbl="node1" presStyleIdx="3" presStyleCnt="7">
        <dgm:presLayoutVars>
          <dgm:bulletEnabled val="1"/>
        </dgm:presLayoutVars>
      </dgm:prSet>
      <dgm:spPr/>
    </dgm:pt>
    <dgm:pt modelId="{EF764969-7428-49A0-92C7-C504B6AD6170}" type="pres">
      <dgm:prSet presAssocID="{C1167E94-6974-4A8E-A5CB-D463AA818F4B}" presName="sibTrans" presStyleLbl="sibTrans1D1" presStyleIdx="3" presStyleCnt="6"/>
      <dgm:spPr/>
    </dgm:pt>
    <dgm:pt modelId="{EB062851-7981-4C12-982A-0C7F5BC0F057}" type="pres">
      <dgm:prSet presAssocID="{C1167E94-6974-4A8E-A5CB-D463AA818F4B}" presName="connectorText" presStyleLbl="sibTrans1D1" presStyleIdx="3" presStyleCnt="6"/>
      <dgm:spPr/>
    </dgm:pt>
    <dgm:pt modelId="{4CC16888-05D6-4214-8ED3-3DCC038E2F64}" type="pres">
      <dgm:prSet presAssocID="{5737EE03-EB61-4D4C-8F9B-E57D67409CAE}" presName="node" presStyleLbl="node1" presStyleIdx="4" presStyleCnt="7">
        <dgm:presLayoutVars>
          <dgm:bulletEnabled val="1"/>
        </dgm:presLayoutVars>
      </dgm:prSet>
      <dgm:spPr/>
    </dgm:pt>
    <dgm:pt modelId="{6046AC79-8780-468E-A888-898E7BA49767}" type="pres">
      <dgm:prSet presAssocID="{22D8AA9D-EC8A-4915-A445-705440F78643}" presName="sibTrans" presStyleLbl="sibTrans1D1" presStyleIdx="4" presStyleCnt="6"/>
      <dgm:spPr/>
    </dgm:pt>
    <dgm:pt modelId="{3A15A3CF-6862-4909-8EF9-AC0B59124105}" type="pres">
      <dgm:prSet presAssocID="{22D8AA9D-EC8A-4915-A445-705440F78643}" presName="connectorText" presStyleLbl="sibTrans1D1" presStyleIdx="4" presStyleCnt="6"/>
      <dgm:spPr/>
    </dgm:pt>
    <dgm:pt modelId="{05F38958-B1F1-4B70-8A8A-92E11789C9D9}" type="pres">
      <dgm:prSet presAssocID="{AB384A02-CC8F-484C-B17E-9DE821F7D041}" presName="node" presStyleLbl="node1" presStyleIdx="5" presStyleCnt="7">
        <dgm:presLayoutVars>
          <dgm:bulletEnabled val="1"/>
        </dgm:presLayoutVars>
      </dgm:prSet>
      <dgm:spPr/>
    </dgm:pt>
    <dgm:pt modelId="{041BEFF8-A492-4BBF-A5AF-20E6C7EB615F}" type="pres">
      <dgm:prSet presAssocID="{180F9A5E-501A-49AA-884A-2BB3F5E01B43}" presName="sibTrans" presStyleLbl="sibTrans1D1" presStyleIdx="5" presStyleCnt="6"/>
      <dgm:spPr/>
    </dgm:pt>
    <dgm:pt modelId="{38A25754-7501-42CA-87CD-F1BF445E8BF9}" type="pres">
      <dgm:prSet presAssocID="{180F9A5E-501A-49AA-884A-2BB3F5E01B43}" presName="connectorText" presStyleLbl="sibTrans1D1" presStyleIdx="5" presStyleCnt="6"/>
      <dgm:spPr/>
    </dgm:pt>
    <dgm:pt modelId="{DE188EB4-1104-4661-8200-A0D5F0E0113D}" type="pres">
      <dgm:prSet presAssocID="{8BF60924-2732-422E-81BD-F999A08AC23E}" presName="node" presStyleLbl="node1" presStyleIdx="6" presStyleCnt="7">
        <dgm:presLayoutVars>
          <dgm:bulletEnabled val="1"/>
        </dgm:presLayoutVars>
      </dgm:prSet>
      <dgm:spPr/>
    </dgm:pt>
  </dgm:ptLst>
  <dgm:cxnLst>
    <dgm:cxn modelId="{06EE7903-8135-4356-84B0-FB432652AF4A}" srcId="{BCF608AC-F548-4F44-AD3E-A207395AE9DC}" destId="{5737EE03-EB61-4D4C-8F9B-E57D67409CAE}" srcOrd="4" destOrd="0" parTransId="{9A08D036-FB21-47F2-9D3F-DD773E0F36CC}" sibTransId="{22D8AA9D-EC8A-4915-A445-705440F78643}"/>
    <dgm:cxn modelId="{0FEBA121-DEB6-4447-833F-9015BE867398}" type="presOf" srcId="{CBB668A9-974B-4C8C-A449-BA16A2FC155C}" destId="{E7905633-6B84-4197-AB68-F2E7B4852964}" srcOrd="0" destOrd="0" presId="urn:microsoft.com/office/officeart/2005/8/layout/bProcess3"/>
    <dgm:cxn modelId="{BDCAE726-5DC5-418E-A197-B4AA344D356B}" type="presOf" srcId="{E037DC91-F7CB-477C-849E-EFE2381DFA13}" destId="{9E969DF7-7A44-408D-AC7D-3BB20DD1EBE5}" srcOrd="0" destOrd="0" presId="urn:microsoft.com/office/officeart/2005/8/layout/bProcess3"/>
    <dgm:cxn modelId="{BC7EAC27-EE72-47C4-9954-DD14CAF4E984}" type="presOf" srcId="{A37BD440-C017-4E7B-91C4-C3AC5A16914E}" destId="{3214E24B-E71C-4EE2-B412-B6CC53DC89CF}" srcOrd="0" destOrd="0" presId="urn:microsoft.com/office/officeart/2005/8/layout/bProcess3"/>
    <dgm:cxn modelId="{1C49552D-F3D4-42B4-8876-F63426A78A9F}" type="presOf" srcId="{5737EE03-EB61-4D4C-8F9B-E57D67409CAE}" destId="{4CC16888-05D6-4214-8ED3-3DCC038E2F64}" srcOrd="0" destOrd="0" presId="urn:microsoft.com/office/officeart/2005/8/layout/bProcess3"/>
    <dgm:cxn modelId="{BD062F31-D95E-4ED4-B96D-EA1687D1E93D}" type="presOf" srcId="{DC692B2D-FDCB-471A-B780-7D623267F887}" destId="{844C67A8-68F6-48ED-8A29-7445BA006552}" srcOrd="0" destOrd="0" presId="urn:microsoft.com/office/officeart/2005/8/layout/bProcess3"/>
    <dgm:cxn modelId="{917C6061-FE9B-4BAC-9BAD-E03FA4F1DC99}" type="presOf" srcId="{AB384A02-CC8F-484C-B17E-9DE821F7D041}" destId="{05F38958-B1F1-4B70-8A8A-92E11789C9D9}" srcOrd="0" destOrd="0" presId="urn:microsoft.com/office/officeart/2005/8/layout/bProcess3"/>
    <dgm:cxn modelId="{F2C57B62-D5A0-4147-A67F-FF9E71907FB1}" type="presOf" srcId="{3AE7A948-61C9-4D2F-B168-20DD8F2E5F51}" destId="{7AF40AE5-2EF4-4D08-897F-BAE50F0F738C}" srcOrd="1" destOrd="0" presId="urn:microsoft.com/office/officeart/2005/8/layout/bProcess3"/>
    <dgm:cxn modelId="{D23B9742-52AC-45AF-AAB8-CC94C1776077}" type="presOf" srcId="{3AE7A948-61C9-4D2F-B168-20DD8F2E5F51}" destId="{D563DBEB-52D7-4B67-9C66-72DDD20842B0}" srcOrd="0" destOrd="0" presId="urn:microsoft.com/office/officeart/2005/8/layout/bProcess3"/>
    <dgm:cxn modelId="{BCE42C6C-643E-4289-B785-E1ABF1E21580}" type="presOf" srcId="{E037DC91-F7CB-477C-849E-EFE2381DFA13}" destId="{A89B32DE-F2F8-41EC-84C5-6694441F221A}" srcOrd="1" destOrd="0" presId="urn:microsoft.com/office/officeart/2005/8/layout/bProcess3"/>
    <dgm:cxn modelId="{4C966D5A-3EE9-471D-ABFB-A78B5D402D73}" type="presOf" srcId="{73385F10-C7C7-450C-9335-E8B3ABEF5F44}" destId="{FB0936CF-27EF-49AC-AFD2-F3E28B29DB9F}" srcOrd="0" destOrd="0" presId="urn:microsoft.com/office/officeart/2005/8/layout/bProcess3"/>
    <dgm:cxn modelId="{7503E080-8C3C-468B-AB3F-15ABF5A82F43}" type="presOf" srcId="{C1167E94-6974-4A8E-A5CB-D463AA818F4B}" destId="{EF764969-7428-49A0-92C7-C504B6AD6170}" srcOrd="0" destOrd="0" presId="urn:microsoft.com/office/officeart/2005/8/layout/bProcess3"/>
    <dgm:cxn modelId="{A680DB83-9723-4873-A6B1-F8435ECB4DB7}" srcId="{BCF608AC-F548-4F44-AD3E-A207395AE9DC}" destId="{A37BD440-C017-4E7B-91C4-C3AC5A16914E}" srcOrd="2" destOrd="0" parTransId="{E72F3BB7-565E-4564-B6A7-984D85730AC6}" sibTransId="{E037DC91-F7CB-477C-849E-EFE2381DFA13}"/>
    <dgm:cxn modelId="{3AABF986-39CD-4460-80B8-6C4447A7CEAE}" srcId="{BCF608AC-F548-4F44-AD3E-A207395AE9DC}" destId="{DC692B2D-FDCB-471A-B780-7D623267F887}" srcOrd="1" destOrd="0" parTransId="{F11AE3F0-0A68-4DB9-838B-674E8745130B}" sibTransId="{CBB668A9-974B-4C8C-A449-BA16A2FC155C}"/>
    <dgm:cxn modelId="{3FB1D29A-169B-4B8D-9CF3-7A1AFE165C11}" type="presOf" srcId="{180F9A5E-501A-49AA-884A-2BB3F5E01B43}" destId="{041BEFF8-A492-4BBF-A5AF-20E6C7EB615F}" srcOrd="0" destOrd="0" presId="urn:microsoft.com/office/officeart/2005/8/layout/bProcess3"/>
    <dgm:cxn modelId="{76C7D6AB-5890-4AF9-B33E-B22EFD8D9AAB}" type="presOf" srcId="{CBB668A9-974B-4C8C-A449-BA16A2FC155C}" destId="{19F4D4B3-B26E-44A0-9242-DCF5715736BB}" srcOrd="1" destOrd="0" presId="urn:microsoft.com/office/officeart/2005/8/layout/bProcess3"/>
    <dgm:cxn modelId="{ADAD72AD-868C-4D7E-989D-3125A26BB0DC}" type="presOf" srcId="{180F9A5E-501A-49AA-884A-2BB3F5E01B43}" destId="{38A25754-7501-42CA-87CD-F1BF445E8BF9}" srcOrd="1" destOrd="0" presId="urn:microsoft.com/office/officeart/2005/8/layout/bProcess3"/>
    <dgm:cxn modelId="{234AECB2-DC53-472C-A592-F6462ADDD976}" srcId="{BCF608AC-F548-4F44-AD3E-A207395AE9DC}" destId="{8BF60924-2732-422E-81BD-F999A08AC23E}" srcOrd="6" destOrd="0" parTransId="{4C609750-B149-403F-BE05-B5F029E63E96}" sibTransId="{932D17E0-AC7D-4CAE-AC29-15A27B1F2BF3}"/>
    <dgm:cxn modelId="{00A806B8-60F3-4BF9-8F3A-D14B77361A09}" type="presOf" srcId="{22D8AA9D-EC8A-4915-A445-705440F78643}" destId="{6046AC79-8780-468E-A888-898E7BA49767}" srcOrd="0" destOrd="0" presId="urn:microsoft.com/office/officeart/2005/8/layout/bProcess3"/>
    <dgm:cxn modelId="{7DA12DBA-A5A1-483F-92CA-927BADF111DC}" srcId="{BCF608AC-F548-4F44-AD3E-A207395AE9DC}" destId="{AB384A02-CC8F-484C-B17E-9DE821F7D041}" srcOrd="5" destOrd="0" parTransId="{0B9D0500-13CE-4930-B6D0-4123441544BC}" sibTransId="{180F9A5E-501A-49AA-884A-2BB3F5E01B43}"/>
    <dgm:cxn modelId="{A8ECDDE5-9F18-4328-AF77-8C1B332C0D77}" type="presOf" srcId="{8BF60924-2732-422E-81BD-F999A08AC23E}" destId="{DE188EB4-1104-4661-8200-A0D5F0E0113D}" srcOrd="0" destOrd="0" presId="urn:microsoft.com/office/officeart/2005/8/layout/bProcess3"/>
    <dgm:cxn modelId="{F2E099E9-A03F-4EA6-B699-BD8D645A18CF}" type="presOf" srcId="{C1167E94-6974-4A8E-A5CB-D463AA818F4B}" destId="{EB062851-7981-4C12-982A-0C7F5BC0F057}" srcOrd="1" destOrd="0" presId="urn:microsoft.com/office/officeart/2005/8/layout/bProcess3"/>
    <dgm:cxn modelId="{527E9DEA-36FE-4595-A1DC-854C9B55489F}" type="presOf" srcId="{30808E01-070C-4A7D-B58A-EBBFE292FC87}" destId="{1221E805-68B3-4734-9CA9-3FE58A0B2078}" srcOrd="0" destOrd="0" presId="urn:microsoft.com/office/officeart/2005/8/layout/bProcess3"/>
    <dgm:cxn modelId="{232FC7EB-DFA7-4699-B809-9A4D2F4EFF41}" srcId="{BCF608AC-F548-4F44-AD3E-A207395AE9DC}" destId="{73385F10-C7C7-450C-9335-E8B3ABEF5F44}" srcOrd="0" destOrd="0" parTransId="{02209B7C-D710-48CE-A855-87C4B0DE6D92}" sibTransId="{3AE7A948-61C9-4D2F-B168-20DD8F2E5F51}"/>
    <dgm:cxn modelId="{E7DF0BF3-7922-4479-A928-81BA281317B7}" type="presOf" srcId="{BCF608AC-F548-4F44-AD3E-A207395AE9DC}" destId="{AD014A46-6712-4D38-98F0-3EC05C4B8255}" srcOrd="0" destOrd="0" presId="urn:microsoft.com/office/officeart/2005/8/layout/bProcess3"/>
    <dgm:cxn modelId="{657799F6-7A03-4621-8B19-6870B9A1AC1E}" type="presOf" srcId="{22D8AA9D-EC8A-4915-A445-705440F78643}" destId="{3A15A3CF-6862-4909-8EF9-AC0B59124105}" srcOrd="1" destOrd="0" presId="urn:microsoft.com/office/officeart/2005/8/layout/bProcess3"/>
    <dgm:cxn modelId="{CE2729F7-A84C-41D9-A66E-B26ABE744868}" srcId="{BCF608AC-F548-4F44-AD3E-A207395AE9DC}" destId="{30808E01-070C-4A7D-B58A-EBBFE292FC87}" srcOrd="3" destOrd="0" parTransId="{4C984BAB-C581-47E6-BFA4-5D0D81EA7BFC}" sibTransId="{C1167E94-6974-4A8E-A5CB-D463AA818F4B}"/>
    <dgm:cxn modelId="{4383D047-26FB-4819-86B4-598E188223FC}" type="presParOf" srcId="{AD014A46-6712-4D38-98F0-3EC05C4B8255}" destId="{FB0936CF-27EF-49AC-AFD2-F3E28B29DB9F}" srcOrd="0" destOrd="0" presId="urn:microsoft.com/office/officeart/2005/8/layout/bProcess3"/>
    <dgm:cxn modelId="{BCC5CBB4-1908-4122-967B-43ADFB5A7196}" type="presParOf" srcId="{AD014A46-6712-4D38-98F0-3EC05C4B8255}" destId="{D563DBEB-52D7-4B67-9C66-72DDD20842B0}" srcOrd="1" destOrd="0" presId="urn:microsoft.com/office/officeart/2005/8/layout/bProcess3"/>
    <dgm:cxn modelId="{BBC94036-DCA9-4AA6-9B33-477B24764F4A}" type="presParOf" srcId="{D563DBEB-52D7-4B67-9C66-72DDD20842B0}" destId="{7AF40AE5-2EF4-4D08-897F-BAE50F0F738C}" srcOrd="0" destOrd="0" presId="urn:microsoft.com/office/officeart/2005/8/layout/bProcess3"/>
    <dgm:cxn modelId="{CC2A8771-63F0-477D-BD22-59E18BD5E5F4}" type="presParOf" srcId="{AD014A46-6712-4D38-98F0-3EC05C4B8255}" destId="{844C67A8-68F6-48ED-8A29-7445BA006552}" srcOrd="2" destOrd="0" presId="urn:microsoft.com/office/officeart/2005/8/layout/bProcess3"/>
    <dgm:cxn modelId="{21273F7F-E36A-4C04-9EB7-B4931E60320C}" type="presParOf" srcId="{AD014A46-6712-4D38-98F0-3EC05C4B8255}" destId="{E7905633-6B84-4197-AB68-F2E7B4852964}" srcOrd="3" destOrd="0" presId="urn:microsoft.com/office/officeart/2005/8/layout/bProcess3"/>
    <dgm:cxn modelId="{3B9C21A0-1B4F-4976-9332-655FFC25F09C}" type="presParOf" srcId="{E7905633-6B84-4197-AB68-F2E7B4852964}" destId="{19F4D4B3-B26E-44A0-9242-DCF5715736BB}" srcOrd="0" destOrd="0" presId="urn:microsoft.com/office/officeart/2005/8/layout/bProcess3"/>
    <dgm:cxn modelId="{0E303D29-419A-4DC6-94A1-36D899873631}" type="presParOf" srcId="{AD014A46-6712-4D38-98F0-3EC05C4B8255}" destId="{3214E24B-E71C-4EE2-B412-B6CC53DC89CF}" srcOrd="4" destOrd="0" presId="urn:microsoft.com/office/officeart/2005/8/layout/bProcess3"/>
    <dgm:cxn modelId="{928B9F37-DC04-4913-B5E0-D34B2599326F}" type="presParOf" srcId="{AD014A46-6712-4D38-98F0-3EC05C4B8255}" destId="{9E969DF7-7A44-408D-AC7D-3BB20DD1EBE5}" srcOrd="5" destOrd="0" presId="urn:microsoft.com/office/officeart/2005/8/layout/bProcess3"/>
    <dgm:cxn modelId="{973746FF-9AF6-41CA-AE06-53525FBFFCC1}" type="presParOf" srcId="{9E969DF7-7A44-408D-AC7D-3BB20DD1EBE5}" destId="{A89B32DE-F2F8-41EC-84C5-6694441F221A}" srcOrd="0" destOrd="0" presId="urn:microsoft.com/office/officeart/2005/8/layout/bProcess3"/>
    <dgm:cxn modelId="{40ACC19A-4B9F-44B1-9EE3-31A99F643FD7}" type="presParOf" srcId="{AD014A46-6712-4D38-98F0-3EC05C4B8255}" destId="{1221E805-68B3-4734-9CA9-3FE58A0B2078}" srcOrd="6" destOrd="0" presId="urn:microsoft.com/office/officeart/2005/8/layout/bProcess3"/>
    <dgm:cxn modelId="{7169CEA9-3109-499A-971F-66316AD68EE8}" type="presParOf" srcId="{AD014A46-6712-4D38-98F0-3EC05C4B8255}" destId="{EF764969-7428-49A0-92C7-C504B6AD6170}" srcOrd="7" destOrd="0" presId="urn:microsoft.com/office/officeart/2005/8/layout/bProcess3"/>
    <dgm:cxn modelId="{9035C8C8-EFD8-40E9-93F0-EE1669EAD155}" type="presParOf" srcId="{EF764969-7428-49A0-92C7-C504B6AD6170}" destId="{EB062851-7981-4C12-982A-0C7F5BC0F057}" srcOrd="0" destOrd="0" presId="urn:microsoft.com/office/officeart/2005/8/layout/bProcess3"/>
    <dgm:cxn modelId="{7B63FD31-CA58-4CF8-8E01-E3337A4B0816}" type="presParOf" srcId="{AD014A46-6712-4D38-98F0-3EC05C4B8255}" destId="{4CC16888-05D6-4214-8ED3-3DCC038E2F64}" srcOrd="8" destOrd="0" presId="urn:microsoft.com/office/officeart/2005/8/layout/bProcess3"/>
    <dgm:cxn modelId="{5C1B0E24-B7B0-4246-9604-33D30CE20B0B}" type="presParOf" srcId="{AD014A46-6712-4D38-98F0-3EC05C4B8255}" destId="{6046AC79-8780-468E-A888-898E7BA49767}" srcOrd="9" destOrd="0" presId="urn:microsoft.com/office/officeart/2005/8/layout/bProcess3"/>
    <dgm:cxn modelId="{F22BA12F-30C3-4B4D-B209-9190688A233E}" type="presParOf" srcId="{6046AC79-8780-468E-A888-898E7BA49767}" destId="{3A15A3CF-6862-4909-8EF9-AC0B59124105}" srcOrd="0" destOrd="0" presId="urn:microsoft.com/office/officeart/2005/8/layout/bProcess3"/>
    <dgm:cxn modelId="{99349B1D-A052-4637-8515-06FA39E2DC4E}" type="presParOf" srcId="{AD014A46-6712-4D38-98F0-3EC05C4B8255}" destId="{05F38958-B1F1-4B70-8A8A-92E11789C9D9}" srcOrd="10" destOrd="0" presId="urn:microsoft.com/office/officeart/2005/8/layout/bProcess3"/>
    <dgm:cxn modelId="{6B2C1287-AE6E-444C-A363-5B3573320455}" type="presParOf" srcId="{AD014A46-6712-4D38-98F0-3EC05C4B8255}" destId="{041BEFF8-A492-4BBF-A5AF-20E6C7EB615F}" srcOrd="11" destOrd="0" presId="urn:microsoft.com/office/officeart/2005/8/layout/bProcess3"/>
    <dgm:cxn modelId="{7C4146A1-0179-4A56-A11A-497838E0E071}" type="presParOf" srcId="{041BEFF8-A492-4BBF-A5AF-20E6C7EB615F}" destId="{38A25754-7501-42CA-87CD-F1BF445E8BF9}" srcOrd="0" destOrd="0" presId="urn:microsoft.com/office/officeart/2005/8/layout/bProcess3"/>
    <dgm:cxn modelId="{C4F6BDCF-B25A-41A8-9F62-D642BAA8FF12}" type="presParOf" srcId="{AD014A46-6712-4D38-98F0-3EC05C4B8255}" destId="{DE188EB4-1104-4661-8200-A0D5F0E0113D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63DBEB-52D7-4B67-9C66-72DDD20842B0}">
      <dsp:nvSpPr>
        <dsp:cNvPr id="0" name=""/>
        <dsp:cNvSpPr/>
      </dsp:nvSpPr>
      <dsp:spPr>
        <a:xfrm>
          <a:off x="1476088" y="809713"/>
          <a:ext cx="3084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08413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621820" y="853738"/>
        <a:ext cx="16950" cy="3390"/>
      </dsp:txXfrm>
    </dsp:sp>
    <dsp:sp modelId="{FB0936CF-27EF-49AC-AFD2-F3E28B29DB9F}">
      <dsp:nvSpPr>
        <dsp:cNvPr id="0" name=""/>
        <dsp:cNvSpPr/>
      </dsp:nvSpPr>
      <dsp:spPr>
        <a:xfrm>
          <a:off x="3915" y="413241"/>
          <a:ext cx="1473973" cy="8843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Arial"/>
            </a:rPr>
            <a:t>Taking input from user through web interface made from HTML, CSS, JavaScript, API, Flask . </a:t>
          </a:r>
        </a:p>
      </dsp:txBody>
      <dsp:txXfrm>
        <a:off x="3915" y="413241"/>
        <a:ext cx="1473973" cy="884384"/>
      </dsp:txXfrm>
    </dsp:sp>
    <dsp:sp modelId="{E7905633-6B84-4197-AB68-F2E7B4852964}">
      <dsp:nvSpPr>
        <dsp:cNvPr id="0" name=""/>
        <dsp:cNvSpPr/>
      </dsp:nvSpPr>
      <dsp:spPr>
        <a:xfrm>
          <a:off x="3289076" y="809713"/>
          <a:ext cx="3084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08413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34807" y="853738"/>
        <a:ext cx="16950" cy="3390"/>
      </dsp:txXfrm>
    </dsp:sp>
    <dsp:sp modelId="{844C67A8-68F6-48ED-8A29-7445BA006552}">
      <dsp:nvSpPr>
        <dsp:cNvPr id="0" name=""/>
        <dsp:cNvSpPr/>
      </dsp:nvSpPr>
      <dsp:spPr>
        <a:xfrm>
          <a:off x="1816902" y="413241"/>
          <a:ext cx="1473973" cy="8843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Arial"/>
            </a:rPr>
            <a:t>Converting voice input to text format using Python.</a:t>
          </a:r>
        </a:p>
      </dsp:txBody>
      <dsp:txXfrm>
        <a:off x="1816902" y="413241"/>
        <a:ext cx="1473973" cy="884384"/>
      </dsp:txXfrm>
    </dsp:sp>
    <dsp:sp modelId="{9E969DF7-7A44-408D-AC7D-3BB20DD1EBE5}">
      <dsp:nvSpPr>
        <dsp:cNvPr id="0" name=""/>
        <dsp:cNvSpPr/>
      </dsp:nvSpPr>
      <dsp:spPr>
        <a:xfrm>
          <a:off x="740902" y="1295825"/>
          <a:ext cx="3625974" cy="308413"/>
        </a:xfrm>
        <a:custGeom>
          <a:avLst/>
          <a:gdLst/>
          <a:ahLst/>
          <a:cxnLst/>
          <a:rect l="0" t="0" r="0" b="0"/>
          <a:pathLst>
            <a:path>
              <a:moveTo>
                <a:pt x="3625974" y="0"/>
              </a:moveTo>
              <a:lnTo>
                <a:pt x="3625974" y="171306"/>
              </a:lnTo>
              <a:lnTo>
                <a:pt x="0" y="171306"/>
              </a:lnTo>
              <a:lnTo>
                <a:pt x="0" y="308413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62844" y="1448336"/>
        <a:ext cx="182089" cy="3390"/>
      </dsp:txXfrm>
    </dsp:sp>
    <dsp:sp modelId="{3214E24B-E71C-4EE2-B412-B6CC53DC89CF}">
      <dsp:nvSpPr>
        <dsp:cNvPr id="0" name=""/>
        <dsp:cNvSpPr/>
      </dsp:nvSpPr>
      <dsp:spPr>
        <a:xfrm>
          <a:off x="3629890" y="413241"/>
          <a:ext cx="1473973" cy="8843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/>
            </a:rPr>
            <a:t>Convert Image to binary image using brightness of pixel using OpenCV</a:t>
          </a:r>
          <a:endParaRPr lang="en-US" sz="1000" kern="1200"/>
        </a:p>
      </dsp:txBody>
      <dsp:txXfrm>
        <a:off x="3629890" y="413241"/>
        <a:ext cx="1473973" cy="884384"/>
      </dsp:txXfrm>
    </dsp:sp>
    <dsp:sp modelId="{EF764969-7428-49A0-92C7-C504B6AD6170}">
      <dsp:nvSpPr>
        <dsp:cNvPr id="0" name=""/>
        <dsp:cNvSpPr/>
      </dsp:nvSpPr>
      <dsp:spPr>
        <a:xfrm>
          <a:off x="1476088" y="2033111"/>
          <a:ext cx="3084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08413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621820" y="2077135"/>
        <a:ext cx="16950" cy="3390"/>
      </dsp:txXfrm>
    </dsp:sp>
    <dsp:sp modelId="{1221E805-68B3-4734-9CA9-3FE58A0B2078}">
      <dsp:nvSpPr>
        <dsp:cNvPr id="0" name=""/>
        <dsp:cNvSpPr/>
      </dsp:nvSpPr>
      <dsp:spPr>
        <a:xfrm>
          <a:off x="3915" y="1636638"/>
          <a:ext cx="1473973" cy="8843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Arial"/>
            </a:rPr>
            <a:t>Get contours from binary image</a:t>
          </a:r>
          <a:endParaRPr lang="en-US" sz="1000" kern="1200" dirty="0"/>
        </a:p>
      </dsp:txBody>
      <dsp:txXfrm>
        <a:off x="3915" y="1636638"/>
        <a:ext cx="1473973" cy="884384"/>
      </dsp:txXfrm>
    </dsp:sp>
    <dsp:sp modelId="{6046AC79-8780-468E-A888-898E7BA49767}">
      <dsp:nvSpPr>
        <dsp:cNvPr id="0" name=""/>
        <dsp:cNvSpPr/>
      </dsp:nvSpPr>
      <dsp:spPr>
        <a:xfrm>
          <a:off x="3289076" y="2033111"/>
          <a:ext cx="3084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08413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34807" y="2077135"/>
        <a:ext cx="16950" cy="3390"/>
      </dsp:txXfrm>
    </dsp:sp>
    <dsp:sp modelId="{4CC16888-05D6-4214-8ED3-3DCC038E2F64}">
      <dsp:nvSpPr>
        <dsp:cNvPr id="0" name=""/>
        <dsp:cNvSpPr/>
      </dsp:nvSpPr>
      <dsp:spPr>
        <a:xfrm>
          <a:off x="1816902" y="1636638"/>
          <a:ext cx="1473973" cy="8843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Arial"/>
            </a:rPr>
            <a:t>Approximate contours to appropriate polynomials and get vertices</a:t>
          </a:r>
          <a:endParaRPr lang="en-US" sz="1000" kern="1200" dirty="0"/>
        </a:p>
      </dsp:txBody>
      <dsp:txXfrm>
        <a:off x="1816902" y="1636638"/>
        <a:ext cx="1473973" cy="884384"/>
      </dsp:txXfrm>
    </dsp:sp>
    <dsp:sp modelId="{041BEFF8-A492-4BBF-A5AF-20E6C7EB615F}">
      <dsp:nvSpPr>
        <dsp:cNvPr id="0" name=""/>
        <dsp:cNvSpPr/>
      </dsp:nvSpPr>
      <dsp:spPr>
        <a:xfrm>
          <a:off x="740902" y="2519223"/>
          <a:ext cx="3625974" cy="308413"/>
        </a:xfrm>
        <a:custGeom>
          <a:avLst/>
          <a:gdLst/>
          <a:ahLst/>
          <a:cxnLst/>
          <a:rect l="0" t="0" r="0" b="0"/>
          <a:pathLst>
            <a:path>
              <a:moveTo>
                <a:pt x="3625974" y="0"/>
              </a:moveTo>
              <a:lnTo>
                <a:pt x="3625974" y="171306"/>
              </a:lnTo>
              <a:lnTo>
                <a:pt x="0" y="171306"/>
              </a:lnTo>
              <a:lnTo>
                <a:pt x="0" y="308413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62844" y="2671734"/>
        <a:ext cx="182089" cy="3390"/>
      </dsp:txXfrm>
    </dsp:sp>
    <dsp:sp modelId="{05F38958-B1F1-4B70-8A8A-92E11789C9D9}">
      <dsp:nvSpPr>
        <dsp:cNvPr id="0" name=""/>
        <dsp:cNvSpPr/>
      </dsp:nvSpPr>
      <dsp:spPr>
        <a:xfrm>
          <a:off x="3629890" y="1636638"/>
          <a:ext cx="1473973" cy="8843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Arial"/>
            </a:rPr>
            <a:t>Use these vertices get heights of water and top of container</a:t>
          </a:r>
          <a:endParaRPr lang="en-US" sz="1000" kern="1200" dirty="0"/>
        </a:p>
      </dsp:txBody>
      <dsp:txXfrm>
        <a:off x="3629890" y="1636638"/>
        <a:ext cx="1473973" cy="884384"/>
      </dsp:txXfrm>
    </dsp:sp>
    <dsp:sp modelId="{DE188EB4-1104-4661-8200-A0D5F0E0113D}">
      <dsp:nvSpPr>
        <dsp:cNvPr id="0" name=""/>
        <dsp:cNvSpPr/>
      </dsp:nvSpPr>
      <dsp:spPr>
        <a:xfrm>
          <a:off x="3915" y="2860036"/>
          <a:ext cx="1473973" cy="8843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Arial"/>
            </a:rPr>
            <a:t>Coverting text output to voice format and telling the user.</a:t>
          </a:r>
          <a:endParaRPr lang="en-US" sz="1000" kern="1200" dirty="0"/>
        </a:p>
      </dsp:txBody>
      <dsp:txXfrm>
        <a:off x="3915" y="2860036"/>
        <a:ext cx="1473973" cy="8843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6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1"/>
          <p:cNvSpPr/>
          <p:nvPr/>
        </p:nvSpPr>
        <p:spPr>
          <a:xfrm>
            <a:off x="-11160" y="-11160"/>
            <a:ext cx="9143280" cy="5142960"/>
          </a:xfrm>
          <a:prstGeom prst="rect">
            <a:avLst/>
          </a:prstGeom>
          <a:solidFill>
            <a:srgbClr val="222222">
              <a:alpha val="6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2"/>
          <p:cNvSpPr/>
          <p:nvPr/>
        </p:nvSpPr>
        <p:spPr>
          <a:xfrm>
            <a:off x="5086440" y="-38160"/>
            <a:ext cx="4114080" cy="5218920"/>
          </a:xfrm>
          <a:custGeom>
            <a:avLst/>
            <a:gdLst/>
            <a:ahLst/>
            <a:cxnLst/>
            <a:rect l="l" t="t" r="r" b="b"/>
            <a:pathLst>
              <a:path w="164592" h="208788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/>
          <p:cNvSpPr/>
          <p:nvPr/>
        </p:nvSpPr>
        <p:spPr>
          <a:xfrm flipH="1">
            <a:off x="-419760" y="4394520"/>
            <a:ext cx="8171640" cy="748440"/>
          </a:xfrm>
          <a:prstGeom prst="parallelogram">
            <a:avLst>
              <a:gd name="adj" fmla="val 51542"/>
            </a:avLst>
          </a:prstGeom>
          <a:solidFill>
            <a:srgbClr val="FFFFFF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4"/>
          <p:cNvSpPr/>
          <p:nvPr/>
        </p:nvSpPr>
        <p:spPr>
          <a:xfrm flipH="1">
            <a:off x="1027800" y="4166280"/>
            <a:ext cx="8368920" cy="227160"/>
          </a:xfrm>
          <a:prstGeom prst="parallelogram">
            <a:avLst>
              <a:gd name="adj" fmla="val 51542"/>
            </a:avLst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1104840" y="276120"/>
            <a:ext cx="6723720" cy="748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"/>
          <p:cNvGrpSpPr/>
          <p:nvPr/>
        </p:nvGrpSpPr>
        <p:grpSpPr>
          <a:xfrm>
            <a:off x="-903960" y="-38160"/>
            <a:ext cx="10523880" cy="5213880"/>
            <a:chOff x="-903960" y="-38160"/>
            <a:chExt cx="10523880" cy="5213880"/>
          </a:xfrm>
        </p:grpSpPr>
        <p:sp>
          <p:nvSpPr>
            <p:cNvPr id="43" name="CustomShape 2"/>
            <p:cNvSpPr/>
            <p:nvPr/>
          </p:nvSpPr>
          <p:spPr>
            <a:xfrm>
              <a:off x="-55080" y="-38160"/>
              <a:ext cx="3312000" cy="5213880"/>
            </a:xfrm>
            <a:custGeom>
              <a:avLst/>
              <a:gdLst/>
              <a:ahLst/>
              <a:cxnLst/>
              <a:rect l="l" t="t" r="r" b="b"/>
              <a:pathLst>
                <a:path w="132505" h="208586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" name="CustomShape 3"/>
            <p:cNvSpPr/>
            <p:nvPr/>
          </p:nvSpPr>
          <p:spPr>
            <a:xfrm flipH="1">
              <a:off x="-904320" y="-17640"/>
              <a:ext cx="1758600" cy="74844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" name="CustomShape 4"/>
            <p:cNvSpPr/>
            <p:nvPr/>
          </p:nvSpPr>
          <p:spPr>
            <a:xfrm flipH="1">
              <a:off x="471240" y="-9360"/>
              <a:ext cx="517680" cy="748440"/>
            </a:xfrm>
            <a:prstGeom prst="parallelogram">
              <a:avLst>
                <a:gd name="adj" fmla="val 7500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" name="CustomShape 5"/>
            <p:cNvSpPr/>
            <p:nvPr/>
          </p:nvSpPr>
          <p:spPr>
            <a:xfrm flipH="1">
              <a:off x="742320" y="272880"/>
              <a:ext cx="7504920" cy="74844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" name="CustomShape 6"/>
            <p:cNvSpPr/>
            <p:nvPr/>
          </p:nvSpPr>
          <p:spPr>
            <a:xfrm flipH="1">
              <a:off x="7860960" y="272880"/>
              <a:ext cx="1758600" cy="74844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" name="CustomShape 7"/>
            <p:cNvSpPr/>
            <p:nvPr/>
          </p:nvSpPr>
          <p:spPr>
            <a:xfrm flipH="1">
              <a:off x="989640" y="4925880"/>
              <a:ext cx="8368920" cy="22716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9" name="PlaceHolder 8"/>
          <p:cNvSpPr>
            <a:spLocks noGrp="1"/>
          </p:cNvSpPr>
          <p:nvPr>
            <p:ph type="title"/>
          </p:nvPr>
        </p:nvSpPr>
        <p:spPr>
          <a:xfrm>
            <a:off x="1104840" y="276120"/>
            <a:ext cx="6723720" cy="748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50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tIns="0" rIns="0" bIns="0">
            <a:normAutofit fontScale="97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51" name="PlaceHolder 10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</p:spPr>
        <p:txBody>
          <a:bodyPr lIns="0" tIns="0" rIns="0" bIns="0">
            <a:normAutofit fontScale="97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1"/>
          <p:cNvGrpSpPr/>
          <p:nvPr/>
        </p:nvGrpSpPr>
        <p:grpSpPr>
          <a:xfrm>
            <a:off x="-903960" y="-38160"/>
            <a:ext cx="10523880" cy="5213880"/>
            <a:chOff x="-903960" y="-38160"/>
            <a:chExt cx="10523880" cy="5213880"/>
          </a:xfrm>
        </p:grpSpPr>
        <p:sp>
          <p:nvSpPr>
            <p:cNvPr id="217" name="CustomShape 2"/>
            <p:cNvSpPr/>
            <p:nvPr/>
          </p:nvSpPr>
          <p:spPr>
            <a:xfrm>
              <a:off x="-55080" y="-38160"/>
              <a:ext cx="3312000" cy="5213880"/>
            </a:xfrm>
            <a:custGeom>
              <a:avLst/>
              <a:gdLst/>
              <a:ahLst/>
              <a:cxnLst/>
              <a:rect l="l" t="t" r="r" b="b"/>
              <a:pathLst>
                <a:path w="132505" h="208586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8" name="CustomShape 3"/>
            <p:cNvSpPr/>
            <p:nvPr/>
          </p:nvSpPr>
          <p:spPr>
            <a:xfrm flipH="1">
              <a:off x="-904320" y="-17640"/>
              <a:ext cx="1758600" cy="74844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9" name="CustomShape 4"/>
            <p:cNvSpPr/>
            <p:nvPr/>
          </p:nvSpPr>
          <p:spPr>
            <a:xfrm flipH="1">
              <a:off x="471240" y="-9360"/>
              <a:ext cx="517680" cy="748440"/>
            </a:xfrm>
            <a:prstGeom prst="parallelogram">
              <a:avLst>
                <a:gd name="adj" fmla="val 7500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0" name="CustomShape 5"/>
            <p:cNvSpPr/>
            <p:nvPr/>
          </p:nvSpPr>
          <p:spPr>
            <a:xfrm flipH="1">
              <a:off x="742320" y="272880"/>
              <a:ext cx="7504920" cy="74844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" name="CustomShape 6"/>
            <p:cNvSpPr/>
            <p:nvPr/>
          </p:nvSpPr>
          <p:spPr>
            <a:xfrm flipH="1">
              <a:off x="7860960" y="272880"/>
              <a:ext cx="1758600" cy="74844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" name="CustomShape 7"/>
            <p:cNvSpPr/>
            <p:nvPr/>
          </p:nvSpPr>
          <p:spPr>
            <a:xfrm flipH="1">
              <a:off x="989640" y="4925880"/>
              <a:ext cx="8368920" cy="22716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23" name="PlaceHolder 8"/>
          <p:cNvSpPr>
            <a:spLocks noGrp="1"/>
          </p:cNvSpPr>
          <p:nvPr>
            <p:ph type="title"/>
          </p:nvPr>
        </p:nvSpPr>
        <p:spPr>
          <a:xfrm>
            <a:off x="1104840" y="276120"/>
            <a:ext cx="6723720" cy="748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24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iologycorner.com/worksheets/measure_bean.html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1" name="Rectangle 500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3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106623" y="675610"/>
            <a:ext cx="569713" cy="428322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5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108327" y="474873"/>
            <a:ext cx="361991" cy="4141061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7" name="Freeform: Shape 506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965" y="477542"/>
            <a:ext cx="3000047" cy="394334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80" name="CustomShape 1"/>
          <p:cNvSpPr/>
          <p:nvPr/>
        </p:nvSpPr>
        <p:spPr>
          <a:xfrm>
            <a:off x="516059" y="1414267"/>
            <a:ext cx="2773263" cy="175564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tabLst>
                <a:tab pos="0" algn="l"/>
              </a:tabLst>
            </a:pPr>
            <a:endParaRPr lang="en-US" sz="3000" b="1" kern="1200" spc="-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tabLst>
                <a:tab pos="0" algn="l"/>
              </a:tabLst>
            </a:pPr>
            <a:r>
              <a:rPr lang="en-US" sz="3000" b="1" kern="1200" spc="-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TEAM</a:t>
            </a:r>
            <a:endParaRPr lang="en-US" sz="3000" b="1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tabLst>
                <a:tab pos="0" algn="l"/>
              </a:tabLst>
            </a:pPr>
            <a:r>
              <a:rPr lang="en-US" sz="3000" b="1" kern="1200" spc="-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STREAMLINE</a:t>
            </a:r>
            <a:endParaRPr lang="en-US" sz="3000" b="1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09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676336" y="1014226"/>
            <a:ext cx="4991698" cy="39387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1" name="CustomShape 2"/>
          <p:cNvSpPr/>
          <p:nvPr/>
        </p:nvSpPr>
        <p:spPr>
          <a:xfrm>
            <a:off x="3916396" y="1289713"/>
            <a:ext cx="4461623" cy="325097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pc="-1">
                <a:solidFill>
                  <a:srgbClr val="FEFFFF"/>
                </a:solidFill>
              </a:rPr>
              <a:t>Zaid</a:t>
            </a:r>
            <a:r>
              <a:rPr lang="en-US" b="0" strike="noStrike" spc="-1">
                <a:solidFill>
                  <a:srgbClr val="FEFFFF"/>
                </a:solidFill>
              </a:rPr>
              <a:t> Ahmed Khan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pc="-1">
                <a:solidFill>
                  <a:srgbClr val="FEFFFF"/>
                </a:solidFill>
              </a:rPr>
              <a:t>Anirvan Krishna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pc="-1" err="1">
                <a:solidFill>
                  <a:srgbClr val="FEFFFF"/>
                </a:solidFill>
              </a:rPr>
              <a:t>Soumojit</a:t>
            </a:r>
            <a:r>
              <a:rPr lang="en-US" b="0" strike="noStrike" spc="-1">
                <a:solidFill>
                  <a:srgbClr val="FEFFFF"/>
                </a:solidFill>
              </a:rPr>
              <a:t> Bhattacharya</a:t>
            </a:r>
            <a:r>
              <a:rPr lang="en-US" spc="-1">
                <a:solidFill>
                  <a:srgbClr val="FEFFFF"/>
                </a:solidFill>
              </a:rPr>
              <a:t> </a:t>
            </a:r>
            <a:endParaRPr lang="en-US" b="0" strike="noStrike" spc="-1">
              <a:solidFill>
                <a:srgbClr val="FEFFFF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pc="-1">
                <a:solidFill>
                  <a:srgbClr val="FEFFFF"/>
                </a:solidFill>
              </a:rPr>
              <a:t>SSVKSS</a:t>
            </a:r>
            <a:r>
              <a:rPr lang="en-US" b="0" strike="noStrike" spc="-1">
                <a:solidFill>
                  <a:srgbClr val="FEFFFF"/>
                </a:solidFill>
              </a:rPr>
              <a:t> </a:t>
            </a:r>
            <a:r>
              <a:rPr lang="en-US" b="0" strike="noStrike" spc="-1" err="1">
                <a:solidFill>
                  <a:srgbClr val="FEFFFF"/>
                </a:solidFill>
              </a:rPr>
              <a:t>Jyothiraditya</a:t>
            </a:r>
            <a:endParaRPr lang="en-US" b="0" strike="noStrike" spc="-1">
              <a:solidFill>
                <a:srgbClr val="FE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71B95E-26BB-CFA5-5A32-48B307568C92}"/>
              </a:ext>
            </a:extLst>
          </p:cNvPr>
          <p:cNvSpPr txBox="1"/>
          <p:nvPr/>
        </p:nvSpPr>
        <p:spPr>
          <a:xfrm>
            <a:off x="569980" y="3023124"/>
            <a:ext cx="20728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IIT Kharagpur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CustomShape 1"/>
          <p:cNvSpPr/>
          <p:nvPr/>
        </p:nvSpPr>
        <p:spPr>
          <a:xfrm>
            <a:off x="1101240" y="272880"/>
            <a:ext cx="7573680" cy="74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tabLst>
                <a:tab pos="0" algn="l"/>
              </a:tabLst>
            </a:pPr>
            <a:r>
              <a:rPr lang="en" sz="3200" b="1" strike="noStrike" spc="-1" dirty="0">
                <a:solidFill>
                  <a:srgbClr val="FFFFFF"/>
                </a:solidFill>
                <a:latin typeface="Dosis"/>
                <a:ea typeface="Dosis"/>
              </a:rPr>
              <a:t>Problem Statement</a:t>
            </a:r>
            <a:r>
              <a:rPr lang="en" sz="3200" b="1" spc="-1" dirty="0">
                <a:solidFill>
                  <a:srgbClr val="FFFFFF"/>
                </a:solidFill>
                <a:latin typeface="Dosis"/>
                <a:ea typeface="Dosis"/>
              </a:rPr>
              <a:t> &amp; Existing Protocols</a:t>
            </a:r>
            <a:endParaRPr lang="en-IN" sz="3200" b="1" strike="noStrike" spc="-1" dirty="0">
              <a:latin typeface="Arial"/>
            </a:endParaRPr>
          </a:p>
        </p:txBody>
      </p:sp>
      <p:sp>
        <p:nvSpPr>
          <p:cNvPr id="483" name="CustomShape 2"/>
          <p:cNvSpPr/>
          <p:nvPr/>
        </p:nvSpPr>
        <p:spPr>
          <a:xfrm>
            <a:off x="279327" y="1211729"/>
            <a:ext cx="6200739" cy="13689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>
              <a:spcBef>
                <a:spcPts val="1001"/>
              </a:spcBef>
              <a:tabLst>
                <a:tab pos="0" algn="l"/>
              </a:tabLst>
            </a:pPr>
            <a:r>
              <a:rPr lang="en" sz="2000" b="1" spc="-1" dirty="0">
                <a:solidFill>
                  <a:srgbClr val="222222"/>
                </a:solidFill>
                <a:latin typeface="Roboto"/>
                <a:ea typeface="Roboto"/>
              </a:rPr>
              <a:t>Accessible lab equipment for the visually impaired</a:t>
            </a:r>
            <a:r>
              <a:rPr lang="en" sz="2000" spc="-1" dirty="0">
                <a:solidFill>
                  <a:srgbClr val="222222"/>
                </a:solidFill>
                <a:latin typeface="Roboto"/>
                <a:ea typeface="Roboto"/>
              </a:rPr>
              <a:t>:</a:t>
            </a:r>
            <a:endParaRPr lang="en-IN" b="0" strike="noStrike" spc="-1" dirty="0">
              <a:solidFill>
                <a:srgbClr val="000000"/>
              </a:solidFill>
              <a:latin typeface="Arial"/>
              <a:ea typeface="Roboto"/>
            </a:endParaRPr>
          </a:p>
          <a:p>
            <a:pPr>
              <a:spcBef>
                <a:spcPts val="1001"/>
              </a:spcBef>
              <a:tabLst>
                <a:tab pos="0" algn="l"/>
              </a:tabLst>
            </a:pPr>
            <a:r>
              <a:rPr lang="en" sz="2000" spc="-1" dirty="0">
                <a:ea typeface="+mn-lt"/>
                <a:cs typeface="+mn-lt"/>
              </a:rPr>
              <a:t>Application/Device to know the height of the filled liquid in a test tube or beaker</a:t>
            </a:r>
            <a:endParaRPr lang="en" dirty="0"/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en-IN" sz="16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en-IN" sz="1200" b="0" strike="noStrike" spc="-1">
              <a:latin typeface="Arial"/>
            </a:endParaRPr>
          </a:p>
          <a:p>
            <a:pPr>
              <a:spcBef>
                <a:spcPts val="1001"/>
              </a:spcBef>
              <a:spcAft>
                <a:spcPts val="1001"/>
              </a:spcAft>
              <a:tabLst>
                <a:tab pos="0" algn="l"/>
              </a:tabLst>
            </a:pPr>
            <a:endParaRPr lang="en-IN" sz="1200" spc="-1">
              <a:latin typeface="Arial"/>
            </a:endParaRPr>
          </a:p>
        </p:txBody>
      </p:sp>
      <p:sp>
        <p:nvSpPr>
          <p:cNvPr id="484" name="CustomShape 3"/>
          <p:cNvSpPr/>
          <p:nvPr/>
        </p:nvSpPr>
        <p:spPr>
          <a:xfrm>
            <a:off x="0" y="0"/>
            <a:ext cx="594360" cy="73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33CDE576-0BAD-4417-965F-63B1AB397356}" type="slidenum">
              <a:rPr lang="en" sz="1300" b="1" strike="noStrike" spc="-1">
                <a:solidFill>
                  <a:srgbClr val="FFFFFF"/>
                </a:solidFill>
                <a:latin typeface="Roboto"/>
                <a:ea typeface="Roboto"/>
              </a:rPr>
              <a:t>2</a:t>
            </a:fld>
            <a:endParaRPr lang="en-IN" sz="1300" b="0" strike="noStrike" spc="-1">
              <a:latin typeface="Arial"/>
            </a:endParaRPr>
          </a:p>
        </p:txBody>
      </p:sp>
      <p:pic>
        <p:nvPicPr>
          <p:cNvPr id="9" name="Picture 9" descr="A picture containing text, cup, table, beaker&#10;&#10;Description automatically generated">
            <a:extLst>
              <a:ext uri="{FF2B5EF4-FFF2-40B4-BE49-F238E27FC236}">
                <a16:creationId xmlns:a16="http://schemas.microsoft.com/office/drawing/2014/main" id="{EFFD2251-F1E1-D609-AB4C-2A36C0940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971320" y="1212720"/>
            <a:ext cx="1640192" cy="1684841"/>
          </a:xfrm>
          <a:prstGeom prst="rect">
            <a:avLst/>
          </a:prstGeom>
        </p:spPr>
      </p:pic>
      <p:sp>
        <p:nvSpPr>
          <p:cNvPr id="3" name="CustomShape 2">
            <a:extLst>
              <a:ext uri="{FF2B5EF4-FFF2-40B4-BE49-F238E27FC236}">
                <a16:creationId xmlns:a16="http://schemas.microsoft.com/office/drawing/2014/main" id="{8155717D-46B2-D9F3-7B50-60365A4037BF}"/>
              </a:ext>
            </a:extLst>
          </p:cNvPr>
          <p:cNvSpPr/>
          <p:nvPr/>
        </p:nvSpPr>
        <p:spPr>
          <a:xfrm>
            <a:off x="270397" y="3015524"/>
            <a:ext cx="3334309" cy="155647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>
              <a:spcBef>
                <a:spcPts val="1001"/>
              </a:spcBef>
              <a:tabLst>
                <a:tab pos="0" algn="l"/>
              </a:tabLst>
            </a:pPr>
            <a:r>
              <a:rPr lang="en" sz="2000" b="1" spc="-1" dirty="0">
                <a:solidFill>
                  <a:srgbClr val="222222"/>
                </a:solidFill>
                <a:latin typeface="Roboto"/>
                <a:ea typeface="Roboto"/>
              </a:rPr>
              <a:t>Existing Solutions</a:t>
            </a:r>
            <a:r>
              <a:rPr lang="en" sz="2000" spc="-1" dirty="0">
                <a:solidFill>
                  <a:srgbClr val="222222"/>
                </a:solidFill>
                <a:latin typeface="Roboto"/>
                <a:ea typeface="Roboto"/>
              </a:rPr>
              <a:t>:</a:t>
            </a:r>
            <a:endParaRPr lang="en-IN" b="0" strike="noStrike" spc="-1">
              <a:solidFill>
                <a:srgbClr val="000000"/>
              </a:solidFill>
              <a:latin typeface="Arial"/>
              <a:ea typeface="Roboto"/>
            </a:endParaRPr>
          </a:p>
          <a:p>
            <a:pPr marL="342900" indent="-342900">
              <a:spcBef>
                <a:spcPts val="1001"/>
              </a:spcBef>
              <a:buFont typeface="Arial"/>
              <a:buChar char="•"/>
              <a:tabLst>
                <a:tab pos="0" algn="l"/>
              </a:tabLst>
            </a:pPr>
            <a:r>
              <a:rPr lang="en" sz="2000" spc="-1" dirty="0">
                <a:cs typeface="Arial"/>
              </a:rPr>
              <a:t>Human Assistant</a:t>
            </a:r>
          </a:p>
          <a:p>
            <a:pPr marL="342900" indent="-342900">
              <a:spcBef>
                <a:spcPts val="1001"/>
              </a:spcBef>
              <a:buFont typeface="Arial"/>
              <a:buChar char="•"/>
              <a:tabLst>
                <a:tab pos="0" algn="l"/>
              </a:tabLst>
            </a:pPr>
            <a:r>
              <a:rPr lang="en" sz="2000" spc="-1" dirty="0">
                <a:latin typeface="Arial"/>
                <a:cs typeface="Arial"/>
              </a:rPr>
              <a:t>High precision pipettes </a:t>
            </a:r>
            <a:endParaRPr lang="en" sz="2000" b="0" strike="noStrike" spc="-1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en-IN" sz="1600" b="0" strike="noStrike" spc="-1">
              <a:latin typeface="Arial"/>
            </a:endParaRPr>
          </a:p>
          <a:p>
            <a:pPr>
              <a:spcBef>
                <a:spcPts val="1001"/>
              </a:spcBef>
              <a:tabLst>
                <a:tab pos="0" algn="l"/>
              </a:tabLst>
            </a:pPr>
            <a:endParaRPr lang="en-IN" sz="1200" spc="-1">
              <a:latin typeface="Arial"/>
            </a:endParaRPr>
          </a:p>
          <a:p>
            <a:pPr>
              <a:spcBef>
                <a:spcPts val="1001"/>
              </a:spcBef>
              <a:spcAft>
                <a:spcPts val="1001"/>
              </a:spcAft>
              <a:tabLst>
                <a:tab pos="0" algn="l"/>
              </a:tabLst>
            </a:pPr>
            <a:endParaRPr lang="en-IN" sz="1200" spc="-1">
              <a:latin typeface="Arial"/>
            </a:endParaRPr>
          </a:p>
        </p:txBody>
      </p:sp>
      <p:pic>
        <p:nvPicPr>
          <p:cNvPr id="4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DCA5FDBE-0B09-9219-EF74-109CDBDC1E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8773" y="3012877"/>
            <a:ext cx="2619375" cy="1743075"/>
          </a:xfrm>
          <a:prstGeom prst="rect">
            <a:avLst/>
          </a:prstGeom>
        </p:spPr>
      </p:pic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B0472848-9ED1-596F-4281-347F4EA8A2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8587" y="3014068"/>
            <a:ext cx="1150740" cy="184785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21136E4E-F1C6-5D75-AB22-19DCE88FAD8C}"/>
              </a:ext>
            </a:extLst>
          </p:cNvPr>
          <p:cNvSpPr/>
          <p:nvPr/>
        </p:nvSpPr>
        <p:spPr>
          <a:xfrm>
            <a:off x="5637783" y="1543260"/>
            <a:ext cx="3506313" cy="3180714"/>
          </a:xfrm>
          <a:prstGeom prst="wedgeRoundRectCallout">
            <a:avLst>
              <a:gd name="adj1" fmla="val -73640"/>
              <a:gd name="adj2" fmla="val -247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  <a:reflection blurRad="6350" stA="50000" endA="295" endPos="92000" dist="101600" dir="5400000" sy="-100000" algn="bl" rotWithShape="0"/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3" name="CustomShape 1"/>
          <p:cNvSpPr/>
          <p:nvPr/>
        </p:nvSpPr>
        <p:spPr>
          <a:xfrm>
            <a:off x="1104840" y="276120"/>
            <a:ext cx="6723720" cy="74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tabLst>
                <a:tab pos="0" algn="l"/>
              </a:tabLst>
            </a:pPr>
            <a:r>
              <a:rPr lang="en" sz="3600" b="1" spc="-1">
                <a:solidFill>
                  <a:srgbClr val="FFFFFF"/>
                </a:solidFill>
                <a:latin typeface="Dosis"/>
              </a:rPr>
              <a:t>Our Solution</a:t>
            </a:r>
            <a:endParaRPr lang="en" sz="3600" b="1" strike="noStrike" spc="-1">
              <a:solidFill>
                <a:srgbClr val="FFFFFF"/>
              </a:solidFill>
              <a:latin typeface="Dosis"/>
            </a:endParaRPr>
          </a:p>
        </p:txBody>
      </p:sp>
      <p:sp>
        <p:nvSpPr>
          <p:cNvPr id="494" name="CustomShape 2"/>
          <p:cNvSpPr/>
          <p:nvPr/>
        </p:nvSpPr>
        <p:spPr>
          <a:xfrm>
            <a:off x="3862" y="1025508"/>
            <a:ext cx="9228504" cy="38439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39370">
              <a:spcBef>
                <a:spcPts val="601"/>
              </a:spcBef>
              <a:buClr>
                <a:srgbClr val="FF8700"/>
              </a:buClr>
            </a:pPr>
            <a:r>
              <a:rPr lang="en" sz="2400" i="1" spc="-1">
                <a:solidFill>
                  <a:srgbClr val="222222"/>
                </a:solidFill>
                <a:latin typeface="Roboto"/>
                <a:ea typeface="Roboto"/>
              </a:rPr>
              <a:t>Using Image Processing to determine the liquid height</a:t>
            </a:r>
            <a:endParaRPr lang="en" sz="2400" i="1" strike="noStrike" spc="-1">
              <a:solidFill>
                <a:srgbClr val="222222"/>
              </a:solidFill>
              <a:latin typeface="Roboto"/>
              <a:ea typeface="Roboto"/>
            </a:endParaRPr>
          </a:p>
        </p:txBody>
      </p:sp>
      <p:sp>
        <p:nvSpPr>
          <p:cNvPr id="495" name="CustomShape 3"/>
          <p:cNvSpPr/>
          <p:nvPr/>
        </p:nvSpPr>
        <p:spPr>
          <a:xfrm>
            <a:off x="0" y="0"/>
            <a:ext cx="594360" cy="73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300" b="1" spc="-1">
                <a:solidFill>
                  <a:srgbClr val="FFFFFF"/>
                </a:solidFill>
                <a:latin typeface="Roboto"/>
                <a:ea typeface="Roboto"/>
              </a:rPr>
              <a:t>3</a:t>
            </a:r>
            <a:endParaRPr lang="en" sz="1300" b="1" strike="noStrike" spc="-1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CECD2D2-8355-7C83-5486-9F6AD4305222}"/>
              </a:ext>
            </a:extLst>
          </p:cNvPr>
          <p:cNvSpPr/>
          <p:nvPr/>
        </p:nvSpPr>
        <p:spPr>
          <a:xfrm>
            <a:off x="2566257" y="1792030"/>
            <a:ext cx="2638493" cy="103584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scene3d>
            <a:camera prst="perspectiveFront"/>
            <a:lightRig rig="threePt" dir="t"/>
          </a:scene3d>
          <a:sp3d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Roboto"/>
              </a:rPr>
              <a:t>Image Processing Model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F15C427-E6CD-9A8C-9AB3-7F4BC3392732}"/>
              </a:ext>
            </a:extLst>
          </p:cNvPr>
          <p:cNvSpPr/>
          <p:nvPr/>
        </p:nvSpPr>
        <p:spPr>
          <a:xfrm>
            <a:off x="1442921" y="2135496"/>
            <a:ext cx="982267" cy="23217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Up 17">
            <a:extLst>
              <a:ext uri="{FF2B5EF4-FFF2-40B4-BE49-F238E27FC236}">
                <a16:creationId xmlns:a16="http://schemas.microsoft.com/office/drawing/2014/main" id="{34F7985E-C12B-1081-9F63-8B6FD76800E8}"/>
              </a:ext>
            </a:extLst>
          </p:cNvPr>
          <p:cNvSpPr/>
          <p:nvPr/>
        </p:nvSpPr>
        <p:spPr>
          <a:xfrm flipV="1">
            <a:off x="3764295" y="2924790"/>
            <a:ext cx="303610" cy="878784"/>
          </a:xfrm>
          <a:prstGeom prst="upArrow">
            <a:avLst/>
          </a:prstGeom>
          <a:solidFill>
            <a:schemeClr val="bg2"/>
          </a:solidFill>
          <a:ln>
            <a:solidFill>
              <a:schemeClr val="tx1"/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252EFA2-1D2B-5F13-82F7-DBFA57C57B19}"/>
              </a:ext>
            </a:extLst>
          </p:cNvPr>
          <p:cNvSpPr/>
          <p:nvPr/>
        </p:nvSpPr>
        <p:spPr>
          <a:xfrm>
            <a:off x="2920833" y="3826278"/>
            <a:ext cx="2126755" cy="742950"/>
          </a:xfrm>
          <a:prstGeom prst="roundRect">
            <a:avLst/>
          </a:prstGeom>
          <a:solidFill>
            <a:srgbClr val="FF9F9F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Web App with Model Deployed</a:t>
            </a:r>
            <a:endParaRPr lang="en-IN" b="1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hought Bubble: Cloud 9">
            <a:extLst>
              <a:ext uri="{FF2B5EF4-FFF2-40B4-BE49-F238E27FC236}">
                <a16:creationId xmlns:a16="http://schemas.microsoft.com/office/drawing/2014/main" id="{BB77788D-F420-DF10-CD0A-DBD4E65A405B}"/>
              </a:ext>
            </a:extLst>
          </p:cNvPr>
          <p:cNvSpPr/>
          <p:nvPr/>
        </p:nvSpPr>
        <p:spPr>
          <a:xfrm rot="21204604" flipH="1">
            <a:off x="336655" y="3613677"/>
            <a:ext cx="2126755" cy="1168152"/>
          </a:xfrm>
          <a:prstGeom prst="cloudCallout">
            <a:avLst>
              <a:gd name="adj1" fmla="val -66151"/>
              <a:gd name="adj2" fmla="val 14204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>
                <a:solidFill>
                  <a:schemeClr val="tx1"/>
                </a:solidFill>
              </a:rPr>
              <a:t>Hey, the volume I measured is...</a:t>
            </a: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CBECAA8D-E4CC-5DDA-4661-C842F7FB0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3219" y="1795940"/>
            <a:ext cx="3252192" cy="2703551"/>
          </a:xfrm>
          <a:prstGeom prst="rect">
            <a:avLst/>
          </a:prstGeom>
        </p:spPr>
      </p:pic>
      <p:pic>
        <p:nvPicPr>
          <p:cNvPr id="7" name="Picture 10">
            <a:extLst>
              <a:ext uri="{FF2B5EF4-FFF2-40B4-BE49-F238E27FC236}">
                <a16:creationId xmlns:a16="http://schemas.microsoft.com/office/drawing/2014/main" id="{1C41E954-4B61-F741-B350-27690F5DF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9" y="1818478"/>
            <a:ext cx="1225154" cy="98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325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  <p:bldP spid="5" grpId="0" animBg="1"/>
      <p:bldP spid="1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CustomShape 1"/>
          <p:cNvSpPr/>
          <p:nvPr/>
        </p:nvSpPr>
        <p:spPr>
          <a:xfrm>
            <a:off x="1015543" y="276120"/>
            <a:ext cx="7509532" cy="74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tabLst>
                <a:tab pos="0" algn="l"/>
              </a:tabLst>
            </a:pPr>
            <a:r>
              <a:rPr lang="en" sz="3600" b="1" spc="-1" dirty="0">
                <a:solidFill>
                  <a:srgbClr val="FFFFFF"/>
                </a:solidFill>
                <a:latin typeface="Dosis"/>
              </a:rPr>
              <a:t>Workflow</a:t>
            </a:r>
            <a:endParaRPr lang="en" sz="3600" b="1" strike="noStrike" spc="-1" dirty="0">
              <a:solidFill>
                <a:srgbClr val="FFFFFF"/>
              </a:solidFill>
              <a:latin typeface="Dosis"/>
            </a:endParaRPr>
          </a:p>
        </p:txBody>
      </p:sp>
      <p:sp>
        <p:nvSpPr>
          <p:cNvPr id="494" name="CustomShape 2"/>
          <p:cNvSpPr/>
          <p:nvPr/>
        </p:nvSpPr>
        <p:spPr>
          <a:xfrm>
            <a:off x="3862" y="1025508"/>
            <a:ext cx="9228504" cy="3647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39370">
              <a:spcBef>
                <a:spcPts val="601"/>
              </a:spcBef>
              <a:buClr>
                <a:srgbClr val="FF8700"/>
              </a:buClr>
            </a:pPr>
            <a:endParaRPr lang="en" sz="2400" i="1" strike="noStrike" spc="-1">
              <a:solidFill>
                <a:srgbClr val="222222"/>
              </a:solidFill>
              <a:latin typeface="Roboto"/>
              <a:ea typeface="Roboto"/>
            </a:endParaRPr>
          </a:p>
        </p:txBody>
      </p:sp>
      <p:sp>
        <p:nvSpPr>
          <p:cNvPr id="495" name="CustomShape 3"/>
          <p:cNvSpPr/>
          <p:nvPr/>
        </p:nvSpPr>
        <p:spPr>
          <a:xfrm>
            <a:off x="0" y="0"/>
            <a:ext cx="594360" cy="73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300" b="1" spc="-1">
                <a:solidFill>
                  <a:srgbClr val="FFFFFF"/>
                </a:solidFill>
                <a:latin typeface="Roboto"/>
                <a:ea typeface="Roboto"/>
              </a:rPr>
              <a:t>4</a:t>
            </a:r>
            <a:endParaRPr lang="en" sz="1300" b="1" strike="noStrike" spc="-1">
              <a:solidFill>
                <a:srgbClr val="FFFFFF"/>
              </a:solidFill>
              <a:latin typeface="Roboto"/>
              <a:ea typeface="Roboto"/>
            </a:endParaRPr>
          </a:p>
        </p:txBody>
      </p:sp>
      <p:graphicFrame>
        <p:nvGraphicFramePr>
          <p:cNvPr id="2" name="Diagram 2">
            <a:extLst>
              <a:ext uri="{FF2B5EF4-FFF2-40B4-BE49-F238E27FC236}">
                <a16:creationId xmlns:a16="http://schemas.microsoft.com/office/drawing/2014/main" id="{0590A51E-A31A-2B03-42AE-F692183946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76520"/>
              </p:ext>
            </p:extLst>
          </p:nvPr>
        </p:nvGraphicFramePr>
        <p:xfrm>
          <a:off x="187524" y="859037"/>
          <a:ext cx="5107779" cy="4157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492" name="Picture 3492" descr="Shape&#10;&#10;Description automatically generated">
            <a:extLst>
              <a:ext uri="{FF2B5EF4-FFF2-40B4-BE49-F238E27FC236}">
                <a16:creationId xmlns:a16="http://schemas.microsoft.com/office/drawing/2014/main" id="{32EBEB27-FD90-789C-F45B-037A6ED9F5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6948" y="1073104"/>
            <a:ext cx="3243261" cy="1550681"/>
          </a:xfrm>
          <a:prstGeom prst="rect">
            <a:avLst/>
          </a:prstGeom>
        </p:spPr>
      </p:pic>
      <p:pic>
        <p:nvPicPr>
          <p:cNvPr id="3673" name="Picture 367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A4522C-FF65-094D-FA43-75B03828F36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2591" y="2672286"/>
            <a:ext cx="3591521" cy="199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123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CustomShape 1"/>
          <p:cNvSpPr/>
          <p:nvPr/>
        </p:nvSpPr>
        <p:spPr>
          <a:xfrm>
            <a:off x="1006613" y="311839"/>
            <a:ext cx="7348798" cy="6680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tabLst>
                <a:tab pos="0" algn="l"/>
              </a:tabLst>
            </a:pPr>
            <a:r>
              <a:rPr lang="en" sz="3600" b="1" spc="-1">
                <a:solidFill>
                  <a:srgbClr val="FFFFFF"/>
                </a:solidFill>
                <a:latin typeface="Dosis"/>
              </a:rPr>
              <a:t>Benefits and Scope of Improvement</a:t>
            </a:r>
            <a:endParaRPr lang="en" sz="3600" b="1" strike="noStrike" spc="-1">
              <a:solidFill>
                <a:srgbClr val="FFFFFF"/>
              </a:solidFill>
              <a:latin typeface="Dosis"/>
            </a:endParaRPr>
          </a:p>
        </p:txBody>
      </p:sp>
      <p:sp>
        <p:nvSpPr>
          <p:cNvPr id="494" name="CustomShape 2"/>
          <p:cNvSpPr/>
          <p:nvPr/>
        </p:nvSpPr>
        <p:spPr>
          <a:xfrm>
            <a:off x="4683017" y="1275539"/>
            <a:ext cx="4156444" cy="295100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39370">
              <a:spcBef>
                <a:spcPts val="601"/>
              </a:spcBef>
              <a:buClr>
                <a:srgbClr val="FF8700"/>
              </a:buClr>
            </a:pPr>
            <a:r>
              <a:rPr lang="en" sz="1400" b="1" spc="-1" dirty="0">
                <a:solidFill>
                  <a:srgbClr val="222222"/>
                </a:solidFill>
                <a:latin typeface="Roboto"/>
                <a:ea typeface="Roboto"/>
              </a:rPr>
              <a:t>Benefits:</a:t>
            </a:r>
            <a:endParaRPr lang="en" sz="1400"/>
          </a:p>
          <a:p>
            <a:pPr marL="382270" indent="-342900">
              <a:spcBef>
                <a:spcPts val="601"/>
              </a:spcBef>
              <a:buFont typeface="Arial,Sans-Serif"/>
              <a:buChar char="•"/>
            </a:pPr>
            <a:r>
              <a:rPr lang="en" sz="1400" spc="-1" dirty="0">
                <a:solidFill>
                  <a:srgbClr val="222222"/>
                </a:solidFill>
                <a:ea typeface="+mn-lt"/>
                <a:cs typeface="+mn-lt"/>
              </a:rPr>
              <a:t>Affordable and avoids any unnecessary costs</a:t>
            </a:r>
            <a:endParaRPr lang="en-US" sz="1400" spc="-1">
              <a:ea typeface="+mn-lt"/>
              <a:cs typeface="+mn-lt"/>
            </a:endParaRPr>
          </a:p>
          <a:p>
            <a:pPr marL="382270" indent="-342900">
              <a:spcBef>
                <a:spcPts val="601"/>
              </a:spcBef>
              <a:buFont typeface="Arial"/>
              <a:buChar char="•"/>
            </a:pPr>
            <a:r>
              <a:rPr lang="en" sz="1400" spc="-1" dirty="0">
                <a:solidFill>
                  <a:srgbClr val="222222"/>
                </a:solidFill>
                <a:latin typeface="Roboto"/>
                <a:ea typeface="Roboto"/>
              </a:rPr>
              <a:t>Limited hardware requirement so increases portability</a:t>
            </a:r>
            <a:endParaRPr lang="en" sz="1400"/>
          </a:p>
          <a:p>
            <a:pPr marL="382270" indent="-342900">
              <a:spcBef>
                <a:spcPts val="601"/>
              </a:spcBef>
              <a:buFont typeface="Arial"/>
              <a:buChar char="•"/>
            </a:pPr>
            <a:r>
              <a:rPr lang="en" sz="1400" spc="-1" dirty="0">
                <a:solidFill>
                  <a:srgbClr val="222222"/>
                </a:solidFill>
                <a:latin typeface="Roboto"/>
                <a:ea typeface="Roboto"/>
              </a:rPr>
              <a:t>Can be easily accessed through a smartphone</a:t>
            </a:r>
          </a:p>
          <a:p>
            <a:pPr marL="382270" indent="-342900">
              <a:spcBef>
                <a:spcPts val="601"/>
              </a:spcBef>
              <a:buFont typeface="Arial"/>
              <a:buChar char="•"/>
            </a:pPr>
            <a:endParaRPr lang="en" sz="1400" spc="-1" dirty="0">
              <a:solidFill>
                <a:srgbClr val="222222"/>
              </a:solidFill>
              <a:latin typeface="Roboto"/>
              <a:ea typeface="Roboto"/>
            </a:endParaRPr>
          </a:p>
          <a:p>
            <a:pPr marL="39370">
              <a:spcBef>
                <a:spcPts val="601"/>
              </a:spcBef>
            </a:pPr>
            <a:r>
              <a:rPr lang="en" sz="1400" b="1" spc="-1" dirty="0">
                <a:solidFill>
                  <a:srgbClr val="222222"/>
                </a:solidFill>
                <a:latin typeface="Roboto"/>
                <a:ea typeface="Roboto"/>
              </a:rPr>
              <a:t>Scope of Improvement:</a:t>
            </a:r>
          </a:p>
          <a:p>
            <a:pPr marL="382270" indent="-342900">
              <a:spcBef>
                <a:spcPts val="601"/>
              </a:spcBef>
              <a:buFont typeface="Arial"/>
              <a:buChar char="•"/>
            </a:pPr>
            <a:r>
              <a:rPr lang="en" sz="1400" spc="-1" dirty="0">
                <a:solidFill>
                  <a:srgbClr val="222222"/>
                </a:solidFill>
                <a:latin typeface="Roboto"/>
                <a:ea typeface="Roboto"/>
              </a:rPr>
              <a:t>One more camera can be fit which can measure the diameter of the beaker</a:t>
            </a:r>
          </a:p>
          <a:p>
            <a:pPr marL="382270" indent="-342900">
              <a:spcBef>
                <a:spcPts val="601"/>
              </a:spcBef>
              <a:buFont typeface="Arial"/>
              <a:buChar char="•"/>
            </a:pPr>
            <a:r>
              <a:rPr lang="en" sz="1400" spc="-1" dirty="0">
                <a:solidFill>
                  <a:srgbClr val="222222"/>
                </a:solidFill>
                <a:latin typeface="Roboto"/>
                <a:ea typeface="Roboto"/>
              </a:rPr>
              <a:t>Model can be further improvised to detect titrations and color changes</a:t>
            </a:r>
          </a:p>
          <a:p>
            <a:pPr marL="39370">
              <a:spcBef>
                <a:spcPts val="601"/>
              </a:spcBef>
            </a:pPr>
            <a:endParaRPr lang="en" sz="2000" spc="-1" dirty="0">
              <a:solidFill>
                <a:srgbClr val="222222"/>
              </a:solidFill>
              <a:latin typeface="Roboto"/>
              <a:ea typeface="Roboto"/>
            </a:endParaRPr>
          </a:p>
          <a:p>
            <a:pPr marL="39370">
              <a:spcBef>
                <a:spcPts val="601"/>
              </a:spcBef>
            </a:pPr>
            <a:endParaRPr lang="en" sz="2400" b="1" spc="-1" dirty="0">
              <a:solidFill>
                <a:srgbClr val="222222"/>
              </a:solidFill>
              <a:latin typeface="Roboto"/>
              <a:ea typeface="Roboto"/>
            </a:endParaRPr>
          </a:p>
        </p:txBody>
      </p:sp>
      <p:sp>
        <p:nvSpPr>
          <p:cNvPr id="495" name="CustomShape 3"/>
          <p:cNvSpPr/>
          <p:nvPr/>
        </p:nvSpPr>
        <p:spPr>
          <a:xfrm>
            <a:off x="0" y="0"/>
            <a:ext cx="594360" cy="73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300" b="1" strike="noStrike" spc="-1">
                <a:solidFill>
                  <a:srgbClr val="FFFFFF"/>
                </a:solidFill>
                <a:latin typeface="Roboto"/>
                <a:ea typeface="Roboto"/>
              </a:rPr>
              <a:t>5</a:t>
            </a:r>
          </a:p>
        </p:txBody>
      </p:sp>
      <p:pic>
        <p:nvPicPr>
          <p:cNvPr id="3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FAEA93B9-A64E-3472-48A3-44AD9A9AA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46" y="1286471"/>
            <a:ext cx="3457575" cy="307954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CF0E311-56A3-7C99-94A3-05C42BAFDBDB}"/>
              </a:ext>
            </a:extLst>
          </p:cNvPr>
          <p:cNvCxnSpPr/>
          <p:nvPr/>
        </p:nvCxnSpPr>
        <p:spPr>
          <a:xfrm>
            <a:off x="1980606" y="1551979"/>
            <a:ext cx="1003697" cy="214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CDC1332-8435-5330-8D7C-06989DA8B1FF}"/>
              </a:ext>
            </a:extLst>
          </p:cNvPr>
          <p:cNvSpPr txBox="1"/>
          <p:nvPr/>
        </p:nvSpPr>
        <p:spPr>
          <a:xfrm>
            <a:off x="2982515" y="1282527"/>
            <a:ext cx="1497954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/>
              <a:t>Beaker and Mobile Stand with the desired background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BA0433D-8F3B-448C-2D93-03A2A7877B1B}"/>
              </a:ext>
            </a:extLst>
          </p:cNvPr>
          <p:cNvCxnSpPr>
            <a:cxnSpLocks/>
          </p:cNvCxnSpPr>
          <p:nvPr/>
        </p:nvCxnSpPr>
        <p:spPr>
          <a:xfrm>
            <a:off x="2025253" y="3409356"/>
            <a:ext cx="1601985" cy="482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C8337F2-2BDE-7913-C8BA-CD01FB53212C}"/>
              </a:ext>
            </a:extLst>
          </p:cNvPr>
          <p:cNvSpPr txBox="1"/>
          <p:nvPr/>
        </p:nvSpPr>
        <p:spPr>
          <a:xfrm>
            <a:off x="3687960" y="3291706"/>
            <a:ext cx="1158625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/>
              <a:t>Beaker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60571B6-50F0-D2D8-2B9A-2C6F0F98F587}"/>
              </a:ext>
            </a:extLst>
          </p:cNvPr>
          <p:cNvCxnSpPr>
            <a:cxnSpLocks/>
          </p:cNvCxnSpPr>
          <p:nvPr/>
        </p:nvCxnSpPr>
        <p:spPr>
          <a:xfrm>
            <a:off x="926900" y="3900487"/>
            <a:ext cx="3570" cy="5393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32539DE-B4B1-4274-01E8-315ECBF9FF57}"/>
              </a:ext>
            </a:extLst>
          </p:cNvPr>
          <p:cNvSpPr txBox="1"/>
          <p:nvPr/>
        </p:nvSpPr>
        <p:spPr>
          <a:xfrm>
            <a:off x="428624" y="4443634"/>
            <a:ext cx="144437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/>
              <a:t>Mobile stand for the user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FFACF27-FE97-03ED-7E4D-507D12A38677}"/>
              </a:ext>
            </a:extLst>
          </p:cNvPr>
          <p:cNvCxnSpPr/>
          <p:nvPr/>
        </p:nvCxnSpPr>
        <p:spPr>
          <a:xfrm>
            <a:off x="1409106" y="4266605"/>
            <a:ext cx="2003824" cy="35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3157C2-3E8C-E616-0D35-CB1B90EFC15C}"/>
              </a:ext>
            </a:extLst>
          </p:cNvPr>
          <p:cNvCxnSpPr/>
          <p:nvPr/>
        </p:nvCxnSpPr>
        <p:spPr>
          <a:xfrm>
            <a:off x="1105494" y="3400424"/>
            <a:ext cx="330399" cy="857250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318E728-602A-6377-6FDA-A9054A30DC3A}"/>
              </a:ext>
            </a:extLst>
          </p:cNvPr>
          <p:cNvSpPr txBox="1"/>
          <p:nvPr/>
        </p:nvSpPr>
        <p:spPr>
          <a:xfrm>
            <a:off x="3473647" y="4041798"/>
            <a:ext cx="143544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/>
              <a:t>Mobile with our webapp open</a:t>
            </a:r>
          </a:p>
        </p:txBody>
      </p:sp>
    </p:spTree>
    <p:extLst>
      <p:ext uri="{BB962C8B-B14F-4D97-AF65-F5344CB8AC3E}">
        <p14:creationId xmlns:p14="http://schemas.microsoft.com/office/powerpoint/2010/main" val="122822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(16:9)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revision>441</cp:revision>
  <dcterms:modified xsi:type="dcterms:W3CDTF">2022-10-10T18:26:01Z</dcterms:modified>
  <dc:language>en-IN</dc:language>
</cp:coreProperties>
</file>

<file path=docProps/thumbnail.jpeg>
</file>